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</p:sldIdLst>
  <p:sldSz cx="7199313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 snapToObjects="1">
      <p:cViewPr>
        <p:scale>
          <a:sx n="107" d="100"/>
          <a:sy n="107" d="100"/>
        </p:scale>
        <p:origin x="2960" y="472"/>
      </p:cViewPr>
      <p:guideLst/>
    </p:cSldViewPr>
  </p:slideViewPr>
  <p:notesTextViewPr>
    <p:cViewPr>
      <p:scale>
        <a:sx n="175" d="100"/>
        <a:sy n="17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9949" y="1122363"/>
            <a:ext cx="6119416" cy="2387600"/>
          </a:xfrm>
        </p:spPr>
        <p:txBody>
          <a:bodyPr anchor="b"/>
          <a:lstStyle>
            <a:lvl1pPr algn="ctr">
              <a:defRPr sz="472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99914" y="3602038"/>
            <a:ext cx="5399485" cy="1655762"/>
          </a:xfrm>
        </p:spPr>
        <p:txBody>
          <a:bodyPr/>
          <a:lstStyle>
            <a:lvl1pPr marL="0" indent="0" algn="ctr">
              <a:buNone/>
              <a:defRPr sz="1890"/>
            </a:lvl1pPr>
            <a:lvl2pPr marL="359954" indent="0" algn="ctr">
              <a:buNone/>
              <a:defRPr sz="1575"/>
            </a:lvl2pPr>
            <a:lvl3pPr marL="719907" indent="0" algn="ctr">
              <a:buNone/>
              <a:defRPr sz="1417"/>
            </a:lvl3pPr>
            <a:lvl4pPr marL="1079861" indent="0" algn="ctr">
              <a:buNone/>
              <a:defRPr sz="1260"/>
            </a:lvl4pPr>
            <a:lvl5pPr marL="1439814" indent="0" algn="ctr">
              <a:buNone/>
              <a:defRPr sz="1260"/>
            </a:lvl5pPr>
            <a:lvl6pPr marL="1799768" indent="0" algn="ctr">
              <a:buNone/>
              <a:defRPr sz="1260"/>
            </a:lvl6pPr>
            <a:lvl7pPr marL="2159721" indent="0" algn="ctr">
              <a:buNone/>
              <a:defRPr sz="1260"/>
            </a:lvl7pPr>
            <a:lvl8pPr marL="2519675" indent="0" algn="ctr">
              <a:buNone/>
              <a:defRPr sz="1260"/>
            </a:lvl8pPr>
            <a:lvl9pPr marL="2879628" indent="0" algn="ctr">
              <a:buNone/>
              <a:defRPr sz="126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7EFB8-6C6E-5041-9270-6951BF1704F9}" type="datetimeFigureOut">
              <a:rPr lang="en-US" smtClean="0"/>
              <a:t>12/13/21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56D5A-9D96-D143-9591-0150192A9B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2954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7EFB8-6C6E-5041-9270-6951BF1704F9}" type="datetimeFigureOut">
              <a:rPr lang="en-US" smtClean="0"/>
              <a:t>12/13/21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56D5A-9D96-D143-9591-0150192A9B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6767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152009" y="365125"/>
            <a:ext cx="1552352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4953" y="365125"/>
            <a:ext cx="4567064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7EFB8-6C6E-5041-9270-6951BF1704F9}" type="datetimeFigureOut">
              <a:rPr lang="en-US" smtClean="0"/>
              <a:t>12/13/21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56D5A-9D96-D143-9591-0150192A9B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3002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7EFB8-6C6E-5041-9270-6951BF1704F9}" type="datetimeFigureOut">
              <a:rPr lang="en-US" smtClean="0"/>
              <a:t>12/13/21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56D5A-9D96-D143-9591-0150192A9B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6431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1204" y="1709740"/>
            <a:ext cx="6209407" cy="2852737"/>
          </a:xfrm>
        </p:spPr>
        <p:txBody>
          <a:bodyPr anchor="b"/>
          <a:lstStyle>
            <a:lvl1pPr>
              <a:defRPr sz="472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1204" y="4589465"/>
            <a:ext cx="6209407" cy="1500187"/>
          </a:xfrm>
        </p:spPr>
        <p:txBody>
          <a:bodyPr/>
          <a:lstStyle>
            <a:lvl1pPr marL="0" indent="0">
              <a:buNone/>
              <a:defRPr sz="1890">
                <a:solidFill>
                  <a:schemeClr val="tx1"/>
                </a:solidFill>
              </a:defRPr>
            </a:lvl1pPr>
            <a:lvl2pPr marL="359954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2pPr>
            <a:lvl3pPr marL="719907" indent="0">
              <a:buNone/>
              <a:defRPr sz="1417">
                <a:solidFill>
                  <a:schemeClr val="tx1">
                    <a:tint val="75000"/>
                  </a:schemeClr>
                </a:solidFill>
              </a:defRPr>
            </a:lvl3pPr>
            <a:lvl4pPr marL="1079861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4pPr>
            <a:lvl5pPr marL="1439814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5pPr>
            <a:lvl6pPr marL="1799768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6pPr>
            <a:lvl7pPr marL="2159721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7pPr>
            <a:lvl8pPr marL="2519675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8pPr>
            <a:lvl9pPr marL="2879628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7EFB8-6C6E-5041-9270-6951BF1704F9}" type="datetimeFigureOut">
              <a:rPr lang="en-US" smtClean="0"/>
              <a:t>12/13/21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56D5A-9D96-D143-9591-0150192A9B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1259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4953" y="1825625"/>
            <a:ext cx="3059708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44652" y="1825625"/>
            <a:ext cx="3059708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7EFB8-6C6E-5041-9270-6951BF1704F9}" type="datetimeFigureOut">
              <a:rPr lang="en-US" smtClean="0"/>
              <a:t>12/13/21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56D5A-9D96-D143-9591-0150192A9B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6203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891" y="365127"/>
            <a:ext cx="6209407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891" y="1681163"/>
            <a:ext cx="3045646" cy="823912"/>
          </a:xfrm>
        </p:spPr>
        <p:txBody>
          <a:bodyPr anchor="b"/>
          <a:lstStyle>
            <a:lvl1pPr marL="0" indent="0">
              <a:buNone/>
              <a:defRPr sz="1890" b="1"/>
            </a:lvl1pPr>
            <a:lvl2pPr marL="359954" indent="0">
              <a:buNone/>
              <a:defRPr sz="1575" b="1"/>
            </a:lvl2pPr>
            <a:lvl3pPr marL="719907" indent="0">
              <a:buNone/>
              <a:defRPr sz="1417" b="1"/>
            </a:lvl3pPr>
            <a:lvl4pPr marL="1079861" indent="0">
              <a:buNone/>
              <a:defRPr sz="1260" b="1"/>
            </a:lvl4pPr>
            <a:lvl5pPr marL="1439814" indent="0">
              <a:buNone/>
              <a:defRPr sz="1260" b="1"/>
            </a:lvl5pPr>
            <a:lvl6pPr marL="1799768" indent="0">
              <a:buNone/>
              <a:defRPr sz="1260" b="1"/>
            </a:lvl6pPr>
            <a:lvl7pPr marL="2159721" indent="0">
              <a:buNone/>
              <a:defRPr sz="1260" b="1"/>
            </a:lvl7pPr>
            <a:lvl8pPr marL="2519675" indent="0">
              <a:buNone/>
              <a:defRPr sz="1260" b="1"/>
            </a:lvl8pPr>
            <a:lvl9pPr marL="2879628" indent="0">
              <a:buNone/>
              <a:defRPr sz="12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891" y="2505075"/>
            <a:ext cx="3045646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644652" y="1681163"/>
            <a:ext cx="3060646" cy="823912"/>
          </a:xfrm>
        </p:spPr>
        <p:txBody>
          <a:bodyPr anchor="b"/>
          <a:lstStyle>
            <a:lvl1pPr marL="0" indent="0">
              <a:buNone/>
              <a:defRPr sz="1890" b="1"/>
            </a:lvl1pPr>
            <a:lvl2pPr marL="359954" indent="0">
              <a:buNone/>
              <a:defRPr sz="1575" b="1"/>
            </a:lvl2pPr>
            <a:lvl3pPr marL="719907" indent="0">
              <a:buNone/>
              <a:defRPr sz="1417" b="1"/>
            </a:lvl3pPr>
            <a:lvl4pPr marL="1079861" indent="0">
              <a:buNone/>
              <a:defRPr sz="1260" b="1"/>
            </a:lvl4pPr>
            <a:lvl5pPr marL="1439814" indent="0">
              <a:buNone/>
              <a:defRPr sz="1260" b="1"/>
            </a:lvl5pPr>
            <a:lvl6pPr marL="1799768" indent="0">
              <a:buNone/>
              <a:defRPr sz="1260" b="1"/>
            </a:lvl6pPr>
            <a:lvl7pPr marL="2159721" indent="0">
              <a:buNone/>
              <a:defRPr sz="1260" b="1"/>
            </a:lvl7pPr>
            <a:lvl8pPr marL="2519675" indent="0">
              <a:buNone/>
              <a:defRPr sz="1260" b="1"/>
            </a:lvl8pPr>
            <a:lvl9pPr marL="2879628" indent="0">
              <a:buNone/>
              <a:defRPr sz="12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644652" y="2505075"/>
            <a:ext cx="3060646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7EFB8-6C6E-5041-9270-6951BF1704F9}" type="datetimeFigureOut">
              <a:rPr lang="en-US" smtClean="0"/>
              <a:t>12/13/21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56D5A-9D96-D143-9591-0150192A9B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9381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7EFB8-6C6E-5041-9270-6951BF1704F9}" type="datetimeFigureOut">
              <a:rPr lang="en-US" smtClean="0"/>
              <a:t>12/13/21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56D5A-9D96-D143-9591-0150192A9B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0378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7EFB8-6C6E-5041-9270-6951BF1704F9}" type="datetimeFigureOut">
              <a:rPr lang="en-US" smtClean="0"/>
              <a:t>12/13/21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56D5A-9D96-D143-9591-0150192A9B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8326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890" y="457200"/>
            <a:ext cx="2321966" cy="1600200"/>
          </a:xfrm>
        </p:spPr>
        <p:txBody>
          <a:bodyPr anchor="b"/>
          <a:lstStyle>
            <a:lvl1pPr>
              <a:defRPr sz="251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60646" y="987427"/>
            <a:ext cx="3644652" cy="4873625"/>
          </a:xfrm>
        </p:spPr>
        <p:txBody>
          <a:bodyPr/>
          <a:lstStyle>
            <a:lvl1pPr>
              <a:defRPr sz="2519"/>
            </a:lvl1pPr>
            <a:lvl2pPr>
              <a:defRPr sz="2204"/>
            </a:lvl2pPr>
            <a:lvl3pPr>
              <a:defRPr sz="1890"/>
            </a:lvl3pPr>
            <a:lvl4pPr>
              <a:defRPr sz="1575"/>
            </a:lvl4pPr>
            <a:lvl5pPr>
              <a:defRPr sz="1575"/>
            </a:lvl5pPr>
            <a:lvl6pPr>
              <a:defRPr sz="1575"/>
            </a:lvl6pPr>
            <a:lvl7pPr>
              <a:defRPr sz="1575"/>
            </a:lvl7pPr>
            <a:lvl8pPr>
              <a:defRPr sz="1575"/>
            </a:lvl8pPr>
            <a:lvl9pPr>
              <a:defRPr sz="157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890" y="2057400"/>
            <a:ext cx="2321966" cy="3811588"/>
          </a:xfrm>
        </p:spPr>
        <p:txBody>
          <a:bodyPr/>
          <a:lstStyle>
            <a:lvl1pPr marL="0" indent="0">
              <a:buNone/>
              <a:defRPr sz="1260"/>
            </a:lvl1pPr>
            <a:lvl2pPr marL="359954" indent="0">
              <a:buNone/>
              <a:defRPr sz="1102"/>
            </a:lvl2pPr>
            <a:lvl3pPr marL="719907" indent="0">
              <a:buNone/>
              <a:defRPr sz="945"/>
            </a:lvl3pPr>
            <a:lvl4pPr marL="1079861" indent="0">
              <a:buNone/>
              <a:defRPr sz="787"/>
            </a:lvl4pPr>
            <a:lvl5pPr marL="1439814" indent="0">
              <a:buNone/>
              <a:defRPr sz="787"/>
            </a:lvl5pPr>
            <a:lvl6pPr marL="1799768" indent="0">
              <a:buNone/>
              <a:defRPr sz="787"/>
            </a:lvl6pPr>
            <a:lvl7pPr marL="2159721" indent="0">
              <a:buNone/>
              <a:defRPr sz="787"/>
            </a:lvl7pPr>
            <a:lvl8pPr marL="2519675" indent="0">
              <a:buNone/>
              <a:defRPr sz="787"/>
            </a:lvl8pPr>
            <a:lvl9pPr marL="2879628" indent="0">
              <a:buNone/>
              <a:defRPr sz="78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7EFB8-6C6E-5041-9270-6951BF1704F9}" type="datetimeFigureOut">
              <a:rPr lang="en-US" smtClean="0"/>
              <a:t>12/13/21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56D5A-9D96-D143-9591-0150192A9B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5669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890" y="457200"/>
            <a:ext cx="2321966" cy="1600200"/>
          </a:xfrm>
        </p:spPr>
        <p:txBody>
          <a:bodyPr anchor="b"/>
          <a:lstStyle>
            <a:lvl1pPr>
              <a:defRPr sz="251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060646" y="987427"/>
            <a:ext cx="3644652" cy="4873625"/>
          </a:xfrm>
        </p:spPr>
        <p:txBody>
          <a:bodyPr anchor="t"/>
          <a:lstStyle>
            <a:lvl1pPr marL="0" indent="0">
              <a:buNone/>
              <a:defRPr sz="2519"/>
            </a:lvl1pPr>
            <a:lvl2pPr marL="359954" indent="0">
              <a:buNone/>
              <a:defRPr sz="2204"/>
            </a:lvl2pPr>
            <a:lvl3pPr marL="719907" indent="0">
              <a:buNone/>
              <a:defRPr sz="1890"/>
            </a:lvl3pPr>
            <a:lvl4pPr marL="1079861" indent="0">
              <a:buNone/>
              <a:defRPr sz="1575"/>
            </a:lvl4pPr>
            <a:lvl5pPr marL="1439814" indent="0">
              <a:buNone/>
              <a:defRPr sz="1575"/>
            </a:lvl5pPr>
            <a:lvl6pPr marL="1799768" indent="0">
              <a:buNone/>
              <a:defRPr sz="1575"/>
            </a:lvl6pPr>
            <a:lvl7pPr marL="2159721" indent="0">
              <a:buNone/>
              <a:defRPr sz="1575"/>
            </a:lvl7pPr>
            <a:lvl8pPr marL="2519675" indent="0">
              <a:buNone/>
              <a:defRPr sz="1575"/>
            </a:lvl8pPr>
            <a:lvl9pPr marL="2879628" indent="0">
              <a:buNone/>
              <a:defRPr sz="157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890" y="2057400"/>
            <a:ext cx="2321966" cy="3811588"/>
          </a:xfrm>
        </p:spPr>
        <p:txBody>
          <a:bodyPr/>
          <a:lstStyle>
            <a:lvl1pPr marL="0" indent="0">
              <a:buNone/>
              <a:defRPr sz="1260"/>
            </a:lvl1pPr>
            <a:lvl2pPr marL="359954" indent="0">
              <a:buNone/>
              <a:defRPr sz="1102"/>
            </a:lvl2pPr>
            <a:lvl3pPr marL="719907" indent="0">
              <a:buNone/>
              <a:defRPr sz="945"/>
            </a:lvl3pPr>
            <a:lvl4pPr marL="1079861" indent="0">
              <a:buNone/>
              <a:defRPr sz="787"/>
            </a:lvl4pPr>
            <a:lvl5pPr marL="1439814" indent="0">
              <a:buNone/>
              <a:defRPr sz="787"/>
            </a:lvl5pPr>
            <a:lvl6pPr marL="1799768" indent="0">
              <a:buNone/>
              <a:defRPr sz="787"/>
            </a:lvl6pPr>
            <a:lvl7pPr marL="2159721" indent="0">
              <a:buNone/>
              <a:defRPr sz="787"/>
            </a:lvl7pPr>
            <a:lvl8pPr marL="2519675" indent="0">
              <a:buNone/>
              <a:defRPr sz="787"/>
            </a:lvl8pPr>
            <a:lvl9pPr marL="2879628" indent="0">
              <a:buNone/>
              <a:defRPr sz="78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7EFB8-6C6E-5041-9270-6951BF1704F9}" type="datetimeFigureOut">
              <a:rPr lang="en-US" smtClean="0"/>
              <a:t>12/13/21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56D5A-9D96-D143-9591-0150192A9B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5650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4953" y="365127"/>
            <a:ext cx="620940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4953" y="1825625"/>
            <a:ext cx="620940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94953" y="6356352"/>
            <a:ext cx="16198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4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F7EFB8-6C6E-5041-9270-6951BF1704F9}" type="datetimeFigureOut">
              <a:rPr lang="en-US" smtClean="0"/>
              <a:t>12/13/21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384773" y="6356352"/>
            <a:ext cx="24297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4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084515" y="6356352"/>
            <a:ext cx="16198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4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356D5A-9D96-D143-9591-0150192A9B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0920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719907" rtl="0" eaLnBrk="1" latinLnBrk="0" hangingPunct="1">
        <a:lnSpc>
          <a:spcPct val="90000"/>
        </a:lnSpc>
        <a:spcBef>
          <a:spcPct val="0"/>
        </a:spcBef>
        <a:buNone/>
        <a:defRPr sz="346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9977" indent="-179977" algn="l" defTabSz="719907" rtl="0" eaLnBrk="1" latinLnBrk="0" hangingPunct="1">
        <a:lnSpc>
          <a:spcPct val="90000"/>
        </a:lnSpc>
        <a:spcBef>
          <a:spcPts val="787"/>
        </a:spcBef>
        <a:buFont typeface="Arial" panose="020B0604020202020204" pitchFamily="34" charset="0"/>
        <a:buChar char="•"/>
        <a:defRPr sz="2204" kern="1200">
          <a:solidFill>
            <a:schemeClr val="tx1"/>
          </a:solidFill>
          <a:latin typeface="+mn-lt"/>
          <a:ea typeface="+mn-ea"/>
          <a:cs typeface="+mn-cs"/>
        </a:defRPr>
      </a:lvl1pPr>
      <a:lvl2pPr marL="539930" indent="-179977" algn="l" defTabSz="719907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2pPr>
      <a:lvl3pPr marL="899884" indent="-179977" algn="l" defTabSz="719907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sz="1575" kern="1200">
          <a:solidFill>
            <a:schemeClr val="tx1"/>
          </a:solidFill>
          <a:latin typeface="+mn-lt"/>
          <a:ea typeface="+mn-ea"/>
          <a:cs typeface="+mn-cs"/>
        </a:defRPr>
      </a:lvl3pPr>
      <a:lvl4pPr marL="1259837" indent="-179977" algn="l" defTabSz="719907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sz="1417" kern="1200">
          <a:solidFill>
            <a:schemeClr val="tx1"/>
          </a:solidFill>
          <a:latin typeface="+mn-lt"/>
          <a:ea typeface="+mn-ea"/>
          <a:cs typeface="+mn-cs"/>
        </a:defRPr>
      </a:lvl4pPr>
      <a:lvl5pPr marL="1619791" indent="-179977" algn="l" defTabSz="719907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sz="1417" kern="1200">
          <a:solidFill>
            <a:schemeClr val="tx1"/>
          </a:solidFill>
          <a:latin typeface="+mn-lt"/>
          <a:ea typeface="+mn-ea"/>
          <a:cs typeface="+mn-cs"/>
        </a:defRPr>
      </a:lvl5pPr>
      <a:lvl6pPr marL="1979745" indent="-179977" algn="l" defTabSz="719907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sz="1417" kern="1200">
          <a:solidFill>
            <a:schemeClr val="tx1"/>
          </a:solidFill>
          <a:latin typeface="+mn-lt"/>
          <a:ea typeface="+mn-ea"/>
          <a:cs typeface="+mn-cs"/>
        </a:defRPr>
      </a:lvl6pPr>
      <a:lvl7pPr marL="2339698" indent="-179977" algn="l" defTabSz="719907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sz="1417" kern="1200">
          <a:solidFill>
            <a:schemeClr val="tx1"/>
          </a:solidFill>
          <a:latin typeface="+mn-lt"/>
          <a:ea typeface="+mn-ea"/>
          <a:cs typeface="+mn-cs"/>
        </a:defRPr>
      </a:lvl7pPr>
      <a:lvl8pPr marL="2699652" indent="-179977" algn="l" defTabSz="719907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sz="1417" kern="1200">
          <a:solidFill>
            <a:schemeClr val="tx1"/>
          </a:solidFill>
          <a:latin typeface="+mn-lt"/>
          <a:ea typeface="+mn-ea"/>
          <a:cs typeface="+mn-cs"/>
        </a:defRPr>
      </a:lvl8pPr>
      <a:lvl9pPr marL="3059605" indent="-179977" algn="l" defTabSz="719907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sz="141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19907" rtl="0" eaLnBrk="1" latinLnBrk="0" hangingPunct="1">
        <a:defRPr sz="1417" kern="1200">
          <a:solidFill>
            <a:schemeClr val="tx1"/>
          </a:solidFill>
          <a:latin typeface="+mn-lt"/>
          <a:ea typeface="+mn-ea"/>
          <a:cs typeface="+mn-cs"/>
        </a:defRPr>
      </a:lvl1pPr>
      <a:lvl2pPr marL="359954" algn="l" defTabSz="719907" rtl="0" eaLnBrk="1" latinLnBrk="0" hangingPunct="1">
        <a:defRPr sz="1417" kern="1200">
          <a:solidFill>
            <a:schemeClr val="tx1"/>
          </a:solidFill>
          <a:latin typeface="+mn-lt"/>
          <a:ea typeface="+mn-ea"/>
          <a:cs typeface="+mn-cs"/>
        </a:defRPr>
      </a:lvl2pPr>
      <a:lvl3pPr marL="719907" algn="l" defTabSz="719907" rtl="0" eaLnBrk="1" latinLnBrk="0" hangingPunct="1">
        <a:defRPr sz="1417" kern="1200">
          <a:solidFill>
            <a:schemeClr val="tx1"/>
          </a:solidFill>
          <a:latin typeface="+mn-lt"/>
          <a:ea typeface="+mn-ea"/>
          <a:cs typeface="+mn-cs"/>
        </a:defRPr>
      </a:lvl3pPr>
      <a:lvl4pPr marL="1079861" algn="l" defTabSz="719907" rtl="0" eaLnBrk="1" latinLnBrk="0" hangingPunct="1">
        <a:defRPr sz="1417" kern="1200">
          <a:solidFill>
            <a:schemeClr val="tx1"/>
          </a:solidFill>
          <a:latin typeface="+mn-lt"/>
          <a:ea typeface="+mn-ea"/>
          <a:cs typeface="+mn-cs"/>
        </a:defRPr>
      </a:lvl4pPr>
      <a:lvl5pPr marL="1439814" algn="l" defTabSz="719907" rtl="0" eaLnBrk="1" latinLnBrk="0" hangingPunct="1">
        <a:defRPr sz="1417" kern="1200">
          <a:solidFill>
            <a:schemeClr val="tx1"/>
          </a:solidFill>
          <a:latin typeface="+mn-lt"/>
          <a:ea typeface="+mn-ea"/>
          <a:cs typeface="+mn-cs"/>
        </a:defRPr>
      </a:lvl5pPr>
      <a:lvl6pPr marL="1799768" algn="l" defTabSz="719907" rtl="0" eaLnBrk="1" latinLnBrk="0" hangingPunct="1">
        <a:defRPr sz="1417" kern="1200">
          <a:solidFill>
            <a:schemeClr val="tx1"/>
          </a:solidFill>
          <a:latin typeface="+mn-lt"/>
          <a:ea typeface="+mn-ea"/>
          <a:cs typeface="+mn-cs"/>
        </a:defRPr>
      </a:lvl6pPr>
      <a:lvl7pPr marL="2159721" algn="l" defTabSz="719907" rtl="0" eaLnBrk="1" latinLnBrk="0" hangingPunct="1">
        <a:defRPr sz="1417" kern="1200">
          <a:solidFill>
            <a:schemeClr val="tx1"/>
          </a:solidFill>
          <a:latin typeface="+mn-lt"/>
          <a:ea typeface="+mn-ea"/>
          <a:cs typeface="+mn-cs"/>
        </a:defRPr>
      </a:lvl7pPr>
      <a:lvl8pPr marL="2519675" algn="l" defTabSz="719907" rtl="0" eaLnBrk="1" latinLnBrk="0" hangingPunct="1">
        <a:defRPr sz="1417" kern="1200">
          <a:solidFill>
            <a:schemeClr val="tx1"/>
          </a:solidFill>
          <a:latin typeface="+mn-lt"/>
          <a:ea typeface="+mn-ea"/>
          <a:cs typeface="+mn-cs"/>
        </a:defRPr>
      </a:lvl8pPr>
      <a:lvl9pPr marL="2879628" algn="l" defTabSz="719907" rtl="0" eaLnBrk="1" latinLnBrk="0" hangingPunct="1">
        <a:defRPr sz="141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7779F-7697-1F40-A5E2-4001100804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0852" y="1148143"/>
            <a:ext cx="6119416" cy="2387600"/>
          </a:xfrm>
        </p:spPr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1B54D8-10BB-1B4F-A8E9-165BA2B132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0817" y="3627818"/>
            <a:ext cx="5399485" cy="1655762"/>
          </a:xfrm>
        </p:spPr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BCC024-E911-D348-9857-D95E868ED77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-246642" y="51560"/>
            <a:ext cx="7692595" cy="615407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0252605-7EC5-C04A-BF96-6FF8D81BD7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" y="6230495"/>
            <a:ext cx="7199313" cy="575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3359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120</TotalTime>
  <Words>0</Words>
  <Application>Microsoft Macintosh PowerPoint</Application>
  <PresentationFormat>Custom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Clayton Lamb</dc:creator>
  <cp:lastModifiedBy>Clayton Lamb</cp:lastModifiedBy>
  <cp:revision>16</cp:revision>
  <dcterms:created xsi:type="dcterms:W3CDTF">2020-06-07T16:31:38Z</dcterms:created>
  <dcterms:modified xsi:type="dcterms:W3CDTF">2021-12-13T16:48:01Z</dcterms:modified>
</cp:coreProperties>
</file>